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96" r:id="rId3"/>
    <p:sldId id="257" r:id="rId4"/>
    <p:sldId id="258" r:id="rId5"/>
    <p:sldId id="259" r:id="rId6"/>
    <p:sldId id="267" r:id="rId7"/>
    <p:sldId id="268" r:id="rId8"/>
    <p:sldId id="291" r:id="rId9"/>
    <p:sldId id="274" r:id="rId10"/>
    <p:sldId id="292" r:id="rId11"/>
    <p:sldId id="293" r:id="rId12"/>
    <p:sldId id="294" r:id="rId13"/>
    <p:sldId id="295" r:id="rId14"/>
    <p:sldId id="289" r:id="rId15"/>
    <p:sldId id="290" r:id="rId16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79A58-FF55-4275-87C6-05AC19C1C67C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EF8B-C899-4B57-88C2-EB4305CED2E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01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6EF8B-C899-4B57-88C2-EB4305CED2EC}" type="slidenum">
              <a:rPr lang="vi-VN" smtClean="0">
                <a:solidFill>
                  <a:prstClr val="black"/>
                </a:solidFill>
              </a:rPr>
              <a:pPr/>
              <a:t>8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8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F35D7FD-52D5-4C9B-8B8E-4E9CF2F984EA}" type="datetimeFigureOut">
              <a:rPr lang="vi-VN" smtClean="0"/>
              <a:t>18/05/2016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E076C38-C9B1-4ABB-9D81-7493F070C949}" type="slidenum">
              <a:rPr lang="vi-VN" smtClean="0"/>
              <a:t>‹#›</a:t>
            </a:fld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: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quay video </a:t>
            </a:r>
            <a:r>
              <a:rPr lang="en-US" dirty="0" err="1" smtClean="0"/>
              <a:t>fivesec</a:t>
            </a:r>
            <a:endParaRPr lang="vi-VN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ảo</a:t>
            </a: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58371"/>
              </p:ext>
            </p:extLst>
          </p:nvPr>
        </p:nvGraphicFramePr>
        <p:xfrm>
          <a:off x="604705" y="5733256"/>
          <a:ext cx="6096000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57606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hướng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dẫn</a:t>
                      </a:r>
                      <a:r>
                        <a:rPr lang="en-US" baseline="0" dirty="0" smtClean="0"/>
                        <a:t>: </a:t>
                      </a:r>
                      <a:r>
                        <a:rPr lang="en-US" baseline="0" dirty="0" err="1" smtClean="0"/>
                        <a:t>ThS</a:t>
                      </a:r>
                      <a:r>
                        <a:rPr lang="en-US" baseline="0" dirty="0" smtClean="0"/>
                        <a:t>. </a:t>
                      </a:r>
                      <a:r>
                        <a:rPr lang="en-US" baseline="0" dirty="0" err="1" smtClean="0"/>
                        <a:t>Lê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Tấn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Hùng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6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endParaRPr lang="vi-VN" sz="26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667416"/>
            <a:ext cx="3354347" cy="188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7416"/>
            <a:ext cx="3352800" cy="188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91" y="3645024"/>
            <a:ext cx="1923346" cy="308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21" y="3645024"/>
            <a:ext cx="1988431" cy="3080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0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endParaRPr lang="vi-VN" sz="2600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2477"/>
            <a:ext cx="202247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08" y="2224962"/>
            <a:ext cx="2047240" cy="358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69" y="2223692"/>
            <a:ext cx="203327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60" y="2223692"/>
            <a:ext cx="2013585" cy="3578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endParaRPr lang="vi-VN" sz="260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3" y="2449255"/>
            <a:ext cx="2044065" cy="3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62" y="2449255"/>
            <a:ext cx="202946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16" y="2453065"/>
            <a:ext cx="2022475" cy="357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85" y="2442905"/>
            <a:ext cx="2007870" cy="358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7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endParaRPr lang="vi-VN" sz="2600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2019300" cy="3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64" y="2133491"/>
            <a:ext cx="2019300" cy="358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00" y="2105203"/>
            <a:ext cx="2007870" cy="3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006" y="2105203"/>
            <a:ext cx="2019300" cy="3587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5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IV: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upload </a:t>
            </a:r>
            <a:r>
              <a:rPr lang="en-US" dirty="0" err="1" smtClean="0"/>
              <a:t>nhiều</a:t>
            </a:r>
            <a:r>
              <a:rPr lang="en-US" dirty="0" smtClean="0"/>
              <a:t> clip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video.</a:t>
            </a:r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xã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facebook</a:t>
            </a:r>
            <a:r>
              <a:rPr lang="en-US" dirty="0" smtClean="0"/>
              <a:t>, twitter,…</a:t>
            </a:r>
          </a:p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01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end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3500" dirty="0" smtClean="0">
                <a:latin typeface="+mj-lt"/>
              </a:rPr>
              <a:t>THANKS FOR WATCHING</a:t>
            </a:r>
            <a:endParaRPr lang="vi-VN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18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u="sng" dirty="0" smtClean="0"/>
              <a:t>Phan Minh </a:t>
            </a:r>
            <a:r>
              <a:rPr lang="en-US" u="sng" dirty="0" err="1" smtClean="0"/>
              <a:t>Vương</a:t>
            </a:r>
            <a:endParaRPr lang="en-US" u="sng" dirty="0" smtClean="0"/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endParaRPr lang="en-US" dirty="0" smtClean="0"/>
          </a:p>
          <a:p>
            <a:r>
              <a:rPr lang="en-US" dirty="0" err="1" smtClean="0"/>
              <a:t>Trịnh</a:t>
            </a:r>
            <a:r>
              <a:rPr lang="en-US" dirty="0" smtClean="0"/>
              <a:t> Minh </a:t>
            </a:r>
            <a:r>
              <a:rPr lang="en-US" dirty="0" err="1" smtClean="0"/>
              <a:t>Hùng</a:t>
            </a:r>
            <a:endParaRPr lang="en-US" dirty="0" smtClean="0"/>
          </a:p>
          <a:p>
            <a:r>
              <a:rPr lang="en-US" dirty="0" err="1" smtClean="0"/>
              <a:t>Vương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Huy</a:t>
            </a:r>
            <a:endParaRPr lang="en-US" dirty="0" smtClean="0"/>
          </a:p>
          <a:p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53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I: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,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Phần</a:t>
            </a:r>
            <a:r>
              <a:rPr lang="en-US" dirty="0" smtClean="0"/>
              <a:t> II: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Phần</a:t>
            </a:r>
            <a:r>
              <a:rPr lang="en-US" dirty="0" smtClean="0"/>
              <a:t> III: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Phần</a:t>
            </a:r>
            <a:r>
              <a:rPr lang="en-US" dirty="0" smtClean="0"/>
              <a:t> IV: </a:t>
            </a:r>
            <a:r>
              <a:rPr lang="en-US" dirty="0" err="1"/>
              <a:t>H</a:t>
            </a:r>
            <a:r>
              <a:rPr lang="en-US" dirty="0" err="1" smtClean="0"/>
              <a:t>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751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Phần</a:t>
            </a:r>
            <a:r>
              <a:rPr lang="en-US" dirty="0" smtClean="0"/>
              <a:t> I: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,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579296" cy="4373563"/>
          </a:xfrm>
        </p:spPr>
        <p:txBody>
          <a:bodyPr/>
          <a:lstStyle/>
          <a:p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tin,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/>
              <a:t> </a:t>
            </a:r>
            <a:r>
              <a:rPr lang="en-US" dirty="0" smtClean="0"/>
              <a:t>internet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xã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8999"/>
            <a:ext cx="2423532" cy="2423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56" y="3212976"/>
            <a:ext cx="2761139" cy="2761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63" y="3378742"/>
            <a:ext cx="2429605" cy="24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Phần</a:t>
            </a:r>
            <a:r>
              <a:rPr lang="en-US" dirty="0"/>
              <a:t> I</a:t>
            </a:r>
            <a:r>
              <a:rPr lang="en-US" dirty="0" smtClean="0"/>
              <a:t>: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,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, video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xã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/>
              <a:t>ứ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FiveSec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nhằm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video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,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xã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qui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34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err="1" smtClean="0"/>
              <a:t>Phần</a:t>
            </a:r>
            <a:r>
              <a:rPr lang="en-US" sz="3000" b="1" dirty="0" smtClean="0"/>
              <a:t> II: </a:t>
            </a:r>
            <a:r>
              <a:rPr lang="vi-VN" sz="3000" b="1" dirty="0" smtClean="0"/>
              <a:t>Công cụ, giải pháp sử dụng</a:t>
            </a:r>
            <a:r>
              <a:rPr lang="vi-VN" sz="2400" b="1" dirty="0"/>
              <a:t/>
            </a:r>
            <a:br>
              <a:rPr lang="vi-VN" sz="2400" b="1" dirty="0"/>
            </a:br>
            <a:endParaRPr lang="vi-V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 Android</a:t>
            </a:r>
          </a:p>
          <a:p>
            <a:pPr marL="114300" lvl="0" indent="0">
              <a:buNone/>
            </a:pPr>
            <a:endParaRPr lang="en-US" dirty="0"/>
          </a:p>
          <a:p>
            <a:pPr marL="114300" lvl="0" indent="0">
              <a:buNone/>
            </a:pP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68563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err="1"/>
              <a:t>Phần</a:t>
            </a:r>
            <a:r>
              <a:rPr lang="en-US" sz="2400" b="1" dirty="0"/>
              <a:t> II: </a:t>
            </a:r>
            <a:r>
              <a:rPr lang="vi-VN" sz="2400" b="1" dirty="0"/>
              <a:t>Công cụ, giải pháp sử dụng</a:t>
            </a:r>
            <a:br>
              <a:rPr lang="vi-VN" sz="2400" b="1" dirty="0"/>
            </a:br>
            <a:endParaRPr lang="vi-V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: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clip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do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Ffmpeg</a:t>
            </a:r>
            <a:r>
              <a:rPr lang="en-US" dirty="0"/>
              <a:t>. </a:t>
            </a:r>
            <a:r>
              <a:rPr lang="en-US" dirty="0" err="1"/>
              <a:t>Ffmpeg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C++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wrapper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java, python, </a:t>
            </a:r>
            <a:r>
              <a:rPr lang="en-US" dirty="0" err="1"/>
              <a:t>ojective</a:t>
            </a:r>
            <a:r>
              <a:rPr lang="en-US" dirty="0"/>
              <a:t> C,…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ffmpeg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miền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(color channel mixer),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acv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737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 smtClean="0"/>
              <a:t>dụng</a:t>
            </a:r>
            <a:endParaRPr lang="vi-VN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3701423" y="3924637"/>
            <a:ext cx="1742226" cy="1488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700" dirty="0" err="1">
                <a:solidFill>
                  <a:prstClr val="white"/>
                </a:solidFill>
              </a:rPr>
              <a:t>Ứ</a:t>
            </a:r>
            <a:r>
              <a:rPr lang="en-US" sz="1700" dirty="0" err="1" smtClean="0">
                <a:solidFill>
                  <a:prstClr val="white"/>
                </a:solidFill>
              </a:rPr>
              <a:t>ng</a:t>
            </a:r>
            <a:r>
              <a:rPr lang="en-US" sz="1700" dirty="0" smtClean="0">
                <a:solidFill>
                  <a:prstClr val="white"/>
                </a:solidFill>
              </a:rPr>
              <a:t> </a:t>
            </a:r>
            <a:r>
              <a:rPr lang="en-US" sz="1700" dirty="0" err="1" smtClean="0">
                <a:solidFill>
                  <a:prstClr val="white"/>
                </a:solidFill>
              </a:rPr>
              <a:t>dụng</a:t>
            </a:r>
            <a:r>
              <a:rPr lang="en-US" sz="1700" dirty="0" smtClean="0">
                <a:solidFill>
                  <a:prstClr val="white"/>
                </a:solidFill>
              </a:rPr>
              <a:t> </a:t>
            </a:r>
            <a:r>
              <a:rPr lang="en-US" sz="1700" dirty="0" err="1" smtClean="0">
                <a:solidFill>
                  <a:prstClr val="white"/>
                </a:solidFill>
              </a:rPr>
              <a:t>FiveSec</a:t>
            </a:r>
            <a:endParaRPr lang="vi-VN" sz="17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90411" y="2834643"/>
            <a:ext cx="1554476" cy="887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Quay clip 5s</a:t>
            </a:r>
            <a:endParaRPr lang="vi-VN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9592" y="5489197"/>
            <a:ext cx="1776652" cy="887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prstClr val="white"/>
                </a:solidFill>
              </a:rPr>
              <a:t>Ghép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các</a:t>
            </a:r>
            <a:r>
              <a:rPr lang="en-US" sz="1200" b="1" dirty="0" smtClean="0">
                <a:solidFill>
                  <a:prstClr val="white"/>
                </a:solidFill>
              </a:rPr>
              <a:t> clip </a:t>
            </a:r>
            <a:r>
              <a:rPr lang="en-US" sz="1200" b="1" dirty="0" err="1" smtClean="0">
                <a:solidFill>
                  <a:prstClr val="white"/>
                </a:solidFill>
              </a:rPr>
              <a:t>thành</a:t>
            </a:r>
            <a:r>
              <a:rPr lang="en-US" sz="1200" b="1" dirty="0" smtClean="0">
                <a:solidFill>
                  <a:prstClr val="white"/>
                </a:solidFill>
              </a:rPr>
              <a:t> video</a:t>
            </a:r>
            <a:endParaRPr lang="vi-VN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0702" y="5805264"/>
            <a:ext cx="1655860" cy="887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prstClr val="white"/>
                </a:solidFill>
              </a:rPr>
              <a:t>Tìm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kiếm</a:t>
            </a:r>
            <a:r>
              <a:rPr lang="en-US" sz="1200" b="1" dirty="0" smtClean="0">
                <a:solidFill>
                  <a:prstClr val="white"/>
                </a:solidFill>
              </a:rPr>
              <a:t> video, </a:t>
            </a:r>
            <a:r>
              <a:rPr lang="en-US" sz="1200" b="1" dirty="0" err="1" smtClean="0">
                <a:solidFill>
                  <a:prstClr val="white"/>
                </a:solidFill>
              </a:rPr>
              <a:t>người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dùng</a:t>
            </a:r>
            <a:endParaRPr lang="vi-VN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87522" y="5489197"/>
            <a:ext cx="2016224" cy="88743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prstClr val="white"/>
                </a:solidFill>
              </a:rPr>
              <a:t>Chỉnh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sử</a:t>
            </a:r>
            <a:r>
              <a:rPr lang="en-US" sz="1200" b="1" dirty="0" smtClean="0">
                <a:solidFill>
                  <a:prstClr val="white"/>
                </a:solidFill>
              </a:rPr>
              <a:t> profile, follow </a:t>
            </a:r>
            <a:r>
              <a:rPr lang="en-US" sz="1200" b="1" dirty="0" err="1" smtClean="0">
                <a:solidFill>
                  <a:prstClr val="white"/>
                </a:solidFill>
              </a:rPr>
              <a:t>người</a:t>
            </a:r>
            <a:r>
              <a:rPr lang="en-US" sz="1200" b="1" dirty="0" smtClean="0">
                <a:solidFill>
                  <a:prstClr val="white"/>
                </a:solidFill>
              </a:rPr>
              <a:t> dung </a:t>
            </a:r>
            <a:r>
              <a:rPr lang="en-US" sz="1200" b="1" dirty="0" err="1" smtClean="0">
                <a:solidFill>
                  <a:prstClr val="white"/>
                </a:solidFill>
              </a:rPr>
              <a:t>khác</a:t>
            </a:r>
            <a:endParaRPr lang="vi-VN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60232" y="3924637"/>
            <a:ext cx="1512168" cy="8874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Like, </a:t>
            </a:r>
            <a:r>
              <a:rPr lang="en-US" sz="1200" b="1" dirty="0" err="1" smtClean="0">
                <a:solidFill>
                  <a:prstClr val="white"/>
                </a:solidFill>
              </a:rPr>
              <a:t>bình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luận</a:t>
            </a:r>
            <a:r>
              <a:rPr lang="en-US" sz="1200" b="1" dirty="0" smtClean="0">
                <a:solidFill>
                  <a:prstClr val="white"/>
                </a:solidFill>
              </a:rPr>
              <a:t> clip</a:t>
            </a:r>
            <a:endParaRPr lang="vi-VN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70982" y="2928141"/>
            <a:ext cx="1833266" cy="88743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prstClr val="white"/>
                </a:solidFill>
              </a:rPr>
              <a:t>Chỉnh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sử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hiệu</a:t>
            </a:r>
            <a:r>
              <a:rPr lang="en-US" sz="1200" b="1" dirty="0" smtClean="0">
                <a:solidFill>
                  <a:prstClr val="white"/>
                </a:solidFill>
              </a:rPr>
              <a:t> </a:t>
            </a:r>
            <a:r>
              <a:rPr lang="en-US" sz="1200" b="1" dirty="0" err="1" smtClean="0">
                <a:solidFill>
                  <a:prstClr val="white"/>
                </a:solidFill>
              </a:rPr>
              <a:t>ứng</a:t>
            </a:r>
            <a:r>
              <a:rPr lang="en-US" sz="1200" b="1" dirty="0" smtClean="0">
                <a:solidFill>
                  <a:prstClr val="white"/>
                </a:solidFill>
              </a:rPr>
              <a:t> clip</a:t>
            </a:r>
            <a:endParaRPr lang="vi-VN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>
            <a:stCxn id="4" idx="1"/>
          </p:cNvCxnSpPr>
          <p:nvPr/>
        </p:nvCxnSpPr>
        <p:spPr>
          <a:xfrm flipH="1" flipV="1">
            <a:off x="3515350" y="3532840"/>
            <a:ext cx="441216" cy="609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</p:cNvCxnSpPr>
          <p:nvPr/>
        </p:nvCxnSpPr>
        <p:spPr>
          <a:xfrm flipH="1" flipV="1">
            <a:off x="2168116" y="4545125"/>
            <a:ext cx="1533307" cy="123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  <a:endCxn id="7" idx="7"/>
          </p:cNvCxnSpPr>
          <p:nvPr/>
        </p:nvCxnSpPr>
        <p:spPr>
          <a:xfrm flipH="1">
            <a:off x="2416059" y="5195433"/>
            <a:ext cx="1540507" cy="4237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01423" y="5413467"/>
            <a:ext cx="553561" cy="391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5"/>
          </p:cNvCxnSpPr>
          <p:nvPr/>
        </p:nvCxnSpPr>
        <p:spPr>
          <a:xfrm>
            <a:off x="5188506" y="5195433"/>
            <a:ext cx="742629" cy="293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2"/>
          </p:cNvCxnSpPr>
          <p:nvPr/>
        </p:nvCxnSpPr>
        <p:spPr>
          <a:xfrm>
            <a:off x="5412224" y="4368354"/>
            <a:ext cx="12480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88506" y="3815576"/>
            <a:ext cx="511975" cy="285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55948" y="4132151"/>
            <a:ext cx="1533307" cy="887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Upload clip, video</a:t>
            </a:r>
            <a:endParaRPr lang="vi-V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Phần</a:t>
            </a:r>
            <a:r>
              <a:rPr lang="en-US" sz="2600" dirty="0"/>
              <a:t> III: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,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endParaRPr lang="vi-VN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vi-V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2592288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8880"/>
            <a:ext cx="2592288" cy="4246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165</TotalTime>
  <Words>536</Words>
  <Application>Microsoft Office PowerPoint</Application>
  <PresentationFormat>On-screen Show (4:3)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Book Antiqua</vt:lpstr>
      <vt:lpstr>Calibri</vt:lpstr>
      <vt:lpstr>Century Gothic</vt:lpstr>
      <vt:lpstr>Times New Roman</vt:lpstr>
      <vt:lpstr>Verdana</vt:lpstr>
      <vt:lpstr>Wingdings</vt:lpstr>
      <vt:lpstr>Apothecary</vt:lpstr>
      <vt:lpstr>Đồ họa và hiện thực ảo</vt:lpstr>
      <vt:lpstr>Giới thiệu</vt:lpstr>
      <vt:lpstr>Các mục trình bày</vt:lpstr>
      <vt:lpstr>Phần I: đặt vấn đề, mô tả bài toán</vt:lpstr>
      <vt:lpstr>Phần I: Đặt vấn đề, mô tả bài toán</vt:lpstr>
      <vt:lpstr>Phần II: Công cụ, giải pháp sử dụng </vt:lpstr>
      <vt:lpstr>Phần II: Công cụ, giải pháp sử dụng </vt:lpstr>
      <vt:lpstr>Phần III: Giao diện, chức năng ứng dụng</vt:lpstr>
      <vt:lpstr>Phần III: Giao diện, chức năng ứng dụng</vt:lpstr>
      <vt:lpstr>Phần III: Giao diện, chức năng ứng dụng</vt:lpstr>
      <vt:lpstr>Phần III: Giao diện, chức năng ứng dụng</vt:lpstr>
      <vt:lpstr>Phần III: Giao diện, chức năng ứng dụng</vt:lpstr>
      <vt:lpstr>Phần III: Giao diện, chức năng ứng dụng</vt:lpstr>
      <vt:lpstr>Phần IV: Hướng phát triển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Đảm bảo chất lượng phần mềm</dc:title>
  <dc:creator>GIANG ANH TUAN</dc:creator>
  <cp:lastModifiedBy>Nguyen Hoang Duc</cp:lastModifiedBy>
  <cp:revision>59</cp:revision>
  <dcterms:created xsi:type="dcterms:W3CDTF">2016-05-03T12:59:18Z</dcterms:created>
  <dcterms:modified xsi:type="dcterms:W3CDTF">2016-05-17T18:06:37Z</dcterms:modified>
</cp:coreProperties>
</file>